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9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768" y="4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tmp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63021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E5C77-55F8-4677-A96C-E6D3F5545D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A064EF-ADDA-4943-8F87-A7469D7997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0D493-D1E7-4358-95E9-B5B80A49E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E98326-3276-4B9E-960F-10C6677BF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4C3AC2-288D-4FEE-BF80-0EAEDDFAB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050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333C6A-5417-40BD-BF7A-940583223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3BCB45-B343-46F6-9718-AA0D68CED1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BDA2A4-FD34-4E17-908F-4367B1E644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87AE3-776D-451D-AA52-C06B74724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A0C4D5-BE1E-4D6A-9196-E0F9E42B2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0520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82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273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6699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818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32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4765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8196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338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11EAACC7-3B3F-47D1-959A-EF58926E955E}" type="datetimeFigureOut">
              <a:rPr lang="en-US" smtClean="0"/>
              <a:t>12/29/2023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742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4" r:id="rId1"/>
    <p:sldLayoutId id="2147483795" r:id="rId2"/>
    <p:sldLayoutId id="2147483796" r:id="rId3"/>
    <p:sldLayoutId id="2147483797" r:id="rId4"/>
    <p:sldLayoutId id="2147483798" r:id="rId5"/>
    <p:sldLayoutId id="2147483792" r:id="rId6"/>
    <p:sldLayoutId id="2147483788" r:id="rId7"/>
    <p:sldLayoutId id="2147483789" r:id="rId8"/>
    <p:sldLayoutId id="2147483790" r:id="rId9"/>
    <p:sldLayoutId id="2147483791" r:id="rId10"/>
    <p:sldLayoutId id="21474837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47AC0A4-D66F-7BFD-D58E-2CF7A6961E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350" y="541964"/>
            <a:ext cx="4768938" cy="3818667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5400" i="1" kern="1200" spc="100" baseline="0">
                <a:latin typeface="+mj-lt"/>
                <a:ea typeface="+mj-ea"/>
                <a:cs typeface="+mj-cs"/>
              </a:rPr>
              <a:t>GymTech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24C64DD-5F85-A269-5AD9-4C4B92AD95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350" y="4700659"/>
            <a:ext cx="3834392" cy="1604222"/>
          </a:xfrm>
        </p:spPr>
        <p:txBody>
          <a:bodyPr vert="horz" lIns="91440" tIns="45720" rIns="91440" bIns="45720" rtlCol="0">
            <a:normAutofit/>
          </a:bodyPr>
          <a:lstStyle/>
          <a:p>
            <a:pPr marL="182880" algn="l"/>
            <a:r>
              <a:rPr lang="en-US"/>
              <a:t>Avone Rita 0124/2537</a:t>
            </a:r>
            <a:br>
              <a:rPr lang="en-US"/>
            </a:br>
            <a:r>
              <a:rPr lang="en-US"/>
              <a:t>Broccoli Maria 0124/2593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 descr="Immagine che contiene testo, schermata, Viso umano, persona&#10;&#10;Descrizione generata automaticamente">
            <a:extLst>
              <a:ext uri="{FF2B5EF4-FFF2-40B4-BE49-F238E27FC236}">
                <a16:creationId xmlns:a16="http://schemas.microsoft.com/office/drawing/2014/main" id="{2B854FC0-D9CD-2F34-F0E4-20E6262FF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94252" y="541964"/>
            <a:ext cx="1966096" cy="5782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60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9" name="Straight Connector 105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07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09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11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13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15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17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38" name="Rectangle 119">
            <a:extLst>
              <a:ext uri="{FF2B5EF4-FFF2-40B4-BE49-F238E27FC236}">
                <a16:creationId xmlns:a16="http://schemas.microsoft.com/office/drawing/2014/main" id="{3EAA282C-D6AD-4614-A9F7-E9D8CDB6B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Segnaposto immagine 9" descr="Immagine che contiene persona, vestiti, sport, Coscia&#10;&#10;Descrizione generata automaticamente">
            <a:extLst>
              <a:ext uri="{FF2B5EF4-FFF2-40B4-BE49-F238E27FC236}">
                <a16:creationId xmlns:a16="http://schemas.microsoft.com/office/drawing/2014/main" id="{A83D7880-F48F-363E-9652-14DC8298AF7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11"/>
          <a:stretch/>
        </p:blipFill>
        <p:spPr>
          <a:xfrm>
            <a:off x="-9088" y="10"/>
            <a:ext cx="12191980" cy="6857990"/>
          </a:xfrm>
          <a:prstGeom prst="rect">
            <a:avLst/>
          </a:prstGeom>
        </p:spPr>
      </p:pic>
      <p:sp>
        <p:nvSpPr>
          <p:cNvPr id="139" name="Rectangle 121">
            <a:extLst>
              <a:ext uri="{FF2B5EF4-FFF2-40B4-BE49-F238E27FC236}">
                <a16:creationId xmlns:a16="http://schemas.microsoft.com/office/drawing/2014/main" id="{85349CB8-0027-49D3-B09C-B3097EB0E4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849100"/>
            <a:ext cx="12192000" cy="20089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D0931978-6F7A-3E31-858C-E8C909432713}"/>
              </a:ext>
            </a:extLst>
          </p:cNvPr>
          <p:cNvSpPr txBox="1"/>
          <p:nvPr/>
        </p:nvSpPr>
        <p:spPr>
          <a:xfrm>
            <a:off x="848436" y="5284380"/>
            <a:ext cx="10495128" cy="7752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200" i="1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Accedi</a:t>
            </a:r>
            <a:r>
              <a:rPr lang="en-US" sz="22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200" i="1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alla</a:t>
            </a:r>
            <a:r>
              <a:rPr lang="en-US" sz="22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200" i="1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tua</a:t>
            </a:r>
            <a:r>
              <a:rPr lang="en-US" sz="22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200" i="1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sezione</a:t>
            </a:r>
            <a:r>
              <a:rPr lang="en-US" sz="22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200" i="1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dedicata</a:t>
            </a:r>
            <a:r>
              <a:rPr lang="en-US" sz="22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per </a:t>
            </a:r>
            <a:r>
              <a:rPr lang="en-US" sz="2200" i="1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avere</a:t>
            </a:r>
            <a:r>
              <a:rPr lang="en-US" sz="22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accesso al </a:t>
            </a:r>
            <a:r>
              <a:rPr lang="en-US" sz="2200" i="1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sito</a:t>
            </a:r>
            <a:r>
              <a:rPr lang="en-US" sz="22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e </a:t>
            </a:r>
            <a:r>
              <a:rPr lang="en-US" sz="2200" i="1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scopri</a:t>
            </a:r>
            <a:r>
              <a:rPr lang="en-US" sz="2200" i="1" kern="1200" cap="all" baseline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 le sue </a:t>
            </a:r>
            <a:r>
              <a:rPr lang="en-US" sz="2200" i="1" kern="1200" cap="all" baseline="0" dirty="0" err="1">
                <a:solidFill>
                  <a:schemeClr val="tx2"/>
                </a:solidFill>
                <a:latin typeface="+mj-lt"/>
                <a:ea typeface="+mj-ea"/>
                <a:cs typeface="+mj-cs"/>
              </a:rPr>
              <a:t>funzionalità</a:t>
            </a:r>
            <a:endParaRPr lang="en-US" sz="2200" i="1" kern="1200" cap="all" baseline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140" name="Straight Connector 123">
            <a:extLst>
              <a:ext uri="{FF2B5EF4-FFF2-40B4-BE49-F238E27FC236}">
                <a16:creationId xmlns:a16="http://schemas.microsoft.com/office/drawing/2014/main" id="{C4A330F7-C135-4887-BEB7-715897211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" y="4849100"/>
            <a:ext cx="3309581" cy="52811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25">
            <a:extLst>
              <a:ext uri="{FF2B5EF4-FFF2-40B4-BE49-F238E27FC236}">
                <a16:creationId xmlns:a16="http://schemas.microsoft.com/office/drawing/2014/main" id="{2B4BC022-2321-4FF2-BB92-B4B3F486CF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8864221" y="4849100"/>
            <a:ext cx="3327780" cy="52811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26E8991A-3FA3-406E-92A6-7021C64B8B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60990" y="4849100"/>
            <a:ext cx="2648592" cy="20089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74486EB5-0FC0-4694-8A6B-5084CCDFFA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895230" y="5834655"/>
            <a:ext cx="4296771" cy="102334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102A2150-2605-46B8-9C26-A96C0BB01A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283588" y="4849100"/>
            <a:ext cx="1460311" cy="20089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710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052B717E-679E-41A4-B95A-8F7DFAD3FA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23">
            <a:extLst>
              <a:ext uri="{FF2B5EF4-FFF2-40B4-BE49-F238E27FC236}">
                <a16:creationId xmlns:a16="http://schemas.microsoft.com/office/drawing/2014/main" id="{0B0EB278-F8C7-43AD-BCE2-A2F4D98C4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-1"/>
            <a:ext cx="7960944" cy="6859759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3837993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3837993 w 6125882"/>
              <a:gd name="connsiteY4" fmla="*/ 0 h 6857998"/>
              <a:gd name="connsiteX0" fmla="*/ 3244301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244301 w 6125882"/>
              <a:gd name="connsiteY4" fmla="*/ 0 h 6868949"/>
              <a:gd name="connsiteX0" fmla="*/ 3010169 w 6125882"/>
              <a:gd name="connsiteY0" fmla="*/ 0 h 6868949"/>
              <a:gd name="connsiteX1" fmla="*/ 6125882 w 6125882"/>
              <a:gd name="connsiteY1" fmla="*/ 10951 h 6868949"/>
              <a:gd name="connsiteX2" fmla="*/ 6125882 w 6125882"/>
              <a:gd name="connsiteY2" fmla="*/ 6868949 h 6868949"/>
              <a:gd name="connsiteX3" fmla="*/ 0 w 6125882"/>
              <a:gd name="connsiteY3" fmla="*/ 6856996 h 6868949"/>
              <a:gd name="connsiteX4" fmla="*/ 3010169 w 6125882"/>
              <a:gd name="connsiteY4" fmla="*/ 0 h 6868949"/>
              <a:gd name="connsiteX0" fmla="*/ 2951635 w 6067348"/>
              <a:gd name="connsiteY0" fmla="*/ 0 h 6868949"/>
              <a:gd name="connsiteX1" fmla="*/ 6067348 w 6067348"/>
              <a:gd name="connsiteY1" fmla="*/ 10951 h 6868949"/>
              <a:gd name="connsiteX2" fmla="*/ 6067348 w 6067348"/>
              <a:gd name="connsiteY2" fmla="*/ 6868949 h 6868949"/>
              <a:gd name="connsiteX3" fmla="*/ 0 w 6067348"/>
              <a:gd name="connsiteY3" fmla="*/ 6867946 h 6868949"/>
              <a:gd name="connsiteX4" fmla="*/ 2951635 w 6067348"/>
              <a:gd name="connsiteY4" fmla="*/ 0 h 6868949"/>
              <a:gd name="connsiteX0" fmla="*/ 2762929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762929 w 6067348"/>
              <a:gd name="connsiteY4" fmla="*/ 0 h 6859759"/>
              <a:gd name="connsiteX0" fmla="*/ 2675315 w 6067348"/>
              <a:gd name="connsiteY0" fmla="*/ 0 h 6859759"/>
              <a:gd name="connsiteX1" fmla="*/ 6067348 w 6067348"/>
              <a:gd name="connsiteY1" fmla="*/ 1761 h 6859759"/>
              <a:gd name="connsiteX2" fmla="*/ 6067348 w 6067348"/>
              <a:gd name="connsiteY2" fmla="*/ 6859759 h 6859759"/>
              <a:gd name="connsiteX3" fmla="*/ 0 w 6067348"/>
              <a:gd name="connsiteY3" fmla="*/ 6858756 h 6859759"/>
              <a:gd name="connsiteX4" fmla="*/ 2675315 w 6067348"/>
              <a:gd name="connsiteY4" fmla="*/ 0 h 6859759"/>
              <a:gd name="connsiteX0" fmla="*/ 2446171 w 5838204"/>
              <a:gd name="connsiteY0" fmla="*/ 0 h 6859759"/>
              <a:gd name="connsiteX1" fmla="*/ 5838204 w 5838204"/>
              <a:gd name="connsiteY1" fmla="*/ 1761 h 6859759"/>
              <a:gd name="connsiteX2" fmla="*/ 5838204 w 5838204"/>
              <a:gd name="connsiteY2" fmla="*/ 6859759 h 6859759"/>
              <a:gd name="connsiteX3" fmla="*/ 0 w 5838204"/>
              <a:gd name="connsiteY3" fmla="*/ 6858756 h 6859759"/>
              <a:gd name="connsiteX4" fmla="*/ 2446171 w 5838204"/>
              <a:gd name="connsiteY4" fmla="*/ 0 h 6859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38204" h="6859759">
                <a:moveTo>
                  <a:pt x="2446171" y="0"/>
                </a:moveTo>
                <a:lnTo>
                  <a:pt x="5838204" y="1761"/>
                </a:lnTo>
                <a:lnTo>
                  <a:pt x="5838204" y="6859759"/>
                </a:lnTo>
                <a:lnTo>
                  <a:pt x="0" y="6858756"/>
                </a:lnTo>
                <a:lnTo>
                  <a:pt x="2446171" y="0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E555CC5-DA3D-91EF-3701-4DB3F2D18F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0350" y="541964"/>
            <a:ext cx="4768938" cy="3818667"/>
          </a:xfrm>
        </p:spPr>
        <p:txBody>
          <a:bodyPr>
            <a:normAutofit/>
          </a:bodyPr>
          <a:lstStyle/>
          <a:p>
            <a:pPr algn="l"/>
            <a:r>
              <a:rPr lang="it-IT" sz="5400" dirty="0"/>
              <a:t>Fai click su accedi!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2E24C92-C9C2-4AD6-09C0-7F7398C76E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0350" y="4700659"/>
            <a:ext cx="3834392" cy="1604222"/>
          </a:xfrm>
        </p:spPr>
        <p:txBody>
          <a:bodyPr>
            <a:normAutofit fontScale="92500"/>
          </a:bodyPr>
          <a:lstStyle/>
          <a:p>
            <a:pPr algn="l">
              <a:lnSpc>
                <a:spcPct val="110000"/>
              </a:lnSpc>
            </a:pPr>
            <a:r>
              <a:rPr lang="it-IT" sz="1700" dirty="0"/>
              <a:t>Facendo click su accedi visualizzerai la box dove poter inserire la email e la password a te associata per entrare nella tua sezione…</a:t>
            </a:r>
          </a:p>
        </p:txBody>
      </p: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50A7A0AD-25ED-4137-AA04-A0E36CAA8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1187" y="10631"/>
            <a:ext cx="876073" cy="68580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55">
            <a:extLst>
              <a:ext uri="{FF2B5EF4-FFF2-40B4-BE49-F238E27FC236}">
                <a16:creationId xmlns:a16="http://schemas.microsoft.com/office/drawing/2014/main" id="{B186F20B-6445-4368-B022-F9EABF15A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9307961" y="640726"/>
            <a:ext cx="2884039" cy="621727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57">
            <a:extLst>
              <a:ext uri="{FF2B5EF4-FFF2-40B4-BE49-F238E27FC236}">
                <a16:creationId xmlns:a16="http://schemas.microsoft.com/office/drawing/2014/main" id="{99F97BBF-9EBF-4BEE-B39C-E6C666941D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34086" y="0"/>
            <a:ext cx="2757914" cy="142520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 descr="Immagine che contiene schermata, testo, Software multimediale, software&#10;&#10;Descrizione generata automaticamente">
            <a:extLst>
              <a:ext uri="{FF2B5EF4-FFF2-40B4-BE49-F238E27FC236}">
                <a16:creationId xmlns:a16="http://schemas.microsoft.com/office/drawing/2014/main" id="{7688C375-1E35-6331-4C4A-3B344F900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960460"/>
            <a:ext cx="5562600" cy="945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1240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0" name="Straight Connector 36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38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40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42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44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46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48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77" name="Rectangle 50">
            <a:extLst>
              <a:ext uri="{FF2B5EF4-FFF2-40B4-BE49-F238E27FC236}">
                <a16:creationId xmlns:a16="http://schemas.microsoft.com/office/drawing/2014/main" id="{2B78D151-52A1-46B3-8374-570DA802E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4A0E962-E44D-DC0D-7512-B8AF7EC7ED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618" y="738648"/>
            <a:ext cx="4852989" cy="14436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800" dirty="0" err="1"/>
              <a:t>Potrai</a:t>
            </a:r>
            <a:r>
              <a:rPr lang="en-US" sz="2800" dirty="0"/>
              <a:t> Vedere le </a:t>
            </a:r>
            <a:r>
              <a:rPr lang="en-US" sz="2800" dirty="0" err="1"/>
              <a:t>lezioni</a:t>
            </a:r>
            <a:r>
              <a:rPr lang="en-US" sz="2800" dirty="0"/>
              <a:t> </a:t>
            </a:r>
            <a:r>
              <a:rPr lang="en-US" sz="2800" dirty="0" err="1"/>
              <a:t>offerte</a:t>
            </a:r>
            <a:r>
              <a:rPr lang="en-US" sz="2800" dirty="0"/>
              <a:t> </a:t>
            </a:r>
            <a:r>
              <a:rPr lang="en-US" sz="2800" dirty="0" err="1"/>
              <a:t>dalla</a:t>
            </a:r>
            <a:r>
              <a:rPr lang="en-US" sz="2800" dirty="0"/>
              <a:t> palestra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A23AEC1D-806C-C6B5-C03F-A64D81C36D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46631" y="3425069"/>
            <a:ext cx="4614388" cy="1066801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Se </a:t>
            </a:r>
            <a:r>
              <a:rPr lang="en-US" dirty="0" err="1"/>
              <a:t>vorrai</a:t>
            </a:r>
            <a:r>
              <a:rPr lang="en-US" dirty="0"/>
              <a:t> </a:t>
            </a:r>
            <a:r>
              <a:rPr lang="en-US" dirty="0" err="1"/>
              <a:t>comprare</a:t>
            </a:r>
            <a:r>
              <a:rPr lang="en-US" dirty="0"/>
              <a:t> </a:t>
            </a:r>
            <a:r>
              <a:rPr lang="en-US" dirty="0" err="1"/>
              <a:t>comprare</a:t>
            </a:r>
            <a:r>
              <a:rPr lang="en-US" dirty="0"/>
              <a:t> uno </a:t>
            </a:r>
            <a:r>
              <a:rPr lang="en-US" dirty="0" err="1"/>
              <a:t>dei</a:t>
            </a:r>
            <a:r>
              <a:rPr lang="en-US" dirty="0"/>
              <a:t> </a:t>
            </a:r>
            <a:r>
              <a:rPr lang="en-US" dirty="0" err="1"/>
              <a:t>nostri</a:t>
            </a:r>
            <a:r>
              <a:rPr lang="en-US" dirty="0"/>
              <a:t> </a:t>
            </a:r>
            <a:r>
              <a:rPr lang="en-US" dirty="0" err="1"/>
              <a:t>pacchetti</a:t>
            </a:r>
            <a:r>
              <a:rPr lang="en-US" dirty="0"/>
              <a:t> </a:t>
            </a:r>
            <a:r>
              <a:rPr lang="en-US" dirty="0" err="1"/>
              <a:t>potrai</a:t>
            </a:r>
            <a:r>
              <a:rPr lang="en-US" dirty="0"/>
              <a:t> </a:t>
            </a:r>
            <a:r>
              <a:rPr lang="en-US" dirty="0" err="1"/>
              <a:t>inviare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e-mail o </a:t>
            </a:r>
            <a:r>
              <a:rPr lang="en-US" dirty="0" err="1"/>
              <a:t>chiamare</a:t>
            </a:r>
            <a:r>
              <a:rPr lang="en-US" dirty="0"/>
              <a:t> al </a:t>
            </a:r>
            <a:r>
              <a:rPr lang="en-US" dirty="0" err="1"/>
              <a:t>numero</a:t>
            </a:r>
            <a:r>
              <a:rPr lang="en-US" dirty="0"/>
              <a:t> </a:t>
            </a:r>
            <a:r>
              <a:rPr lang="en-US" dirty="0" err="1"/>
              <a:t>associato</a:t>
            </a:r>
            <a:r>
              <a:rPr lang="en-US" dirty="0"/>
              <a:t> </a:t>
            </a:r>
            <a:r>
              <a:rPr lang="en-US" dirty="0" err="1"/>
              <a:t>alla</a:t>
            </a:r>
            <a:r>
              <a:rPr lang="en-US" dirty="0"/>
              <a:t> </a:t>
            </a:r>
            <a:r>
              <a:rPr lang="en-US" dirty="0" err="1"/>
              <a:t>struttura</a:t>
            </a:r>
            <a:endParaRPr lang="en-US" dirty="0"/>
          </a:p>
        </p:txBody>
      </p:sp>
      <p:sp>
        <p:nvSpPr>
          <p:cNvPr id="78" name="Rectangle 23">
            <a:extLst>
              <a:ext uri="{FF2B5EF4-FFF2-40B4-BE49-F238E27FC236}">
                <a16:creationId xmlns:a16="http://schemas.microsoft.com/office/drawing/2014/main" id="{6C745475-F6E1-4944-B2F1-A82F3444F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7323273" y="-18942"/>
            <a:ext cx="4868727" cy="6895884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  <a:gd name="connsiteX0" fmla="*/ 2323794 w 6699211"/>
              <a:gd name="connsiteY0" fmla="*/ 54619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323794 w 6699211"/>
              <a:gd name="connsiteY4" fmla="*/ 54619 h 6857998"/>
              <a:gd name="connsiteX0" fmla="*/ 2323794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2323794 w 6699211"/>
              <a:gd name="connsiteY4" fmla="*/ 18674 h 6822053"/>
              <a:gd name="connsiteX0" fmla="*/ 3105369 w 7480786"/>
              <a:gd name="connsiteY0" fmla="*/ 18674 h 6822053"/>
              <a:gd name="connsiteX1" fmla="*/ 7480786 w 7480786"/>
              <a:gd name="connsiteY1" fmla="*/ 0 h 6822053"/>
              <a:gd name="connsiteX2" fmla="*/ 7480786 w 7480786"/>
              <a:gd name="connsiteY2" fmla="*/ 6822053 h 6822053"/>
              <a:gd name="connsiteX3" fmla="*/ 0 w 7480786"/>
              <a:gd name="connsiteY3" fmla="*/ 6820387 h 6822053"/>
              <a:gd name="connsiteX4" fmla="*/ 3105369 w 7480786"/>
              <a:gd name="connsiteY4" fmla="*/ 18674 h 6822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80786" h="6822053">
                <a:moveTo>
                  <a:pt x="3105369" y="18674"/>
                </a:moveTo>
                <a:lnTo>
                  <a:pt x="7480786" y="0"/>
                </a:lnTo>
                <a:lnTo>
                  <a:pt x="7480786" y="6822053"/>
                </a:lnTo>
                <a:lnTo>
                  <a:pt x="0" y="6820387"/>
                </a:lnTo>
                <a:lnTo>
                  <a:pt x="3105369" y="1867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9" name="Straight Connector 54">
            <a:extLst>
              <a:ext uri="{FF2B5EF4-FFF2-40B4-BE49-F238E27FC236}">
                <a16:creationId xmlns:a16="http://schemas.microsoft.com/office/drawing/2014/main" id="{E2F61726-9292-4844-9EBF-341051AAF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40256" y="0"/>
            <a:ext cx="4651744" cy="261300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Segnaposto contenuto 4" descr="Immagine che contiene sport, Forma fisica, persone, persona&#10;&#10;Descrizione generata automaticamente">
            <a:extLst>
              <a:ext uri="{FF2B5EF4-FFF2-40B4-BE49-F238E27FC236}">
                <a16:creationId xmlns:a16="http://schemas.microsoft.com/office/drawing/2014/main" id="{A4E85C98-8419-AC48-87E6-F2E5130A51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31305" y="821803"/>
            <a:ext cx="5127295" cy="1948371"/>
          </a:xfrm>
          <a:prstGeom prst="rect">
            <a:avLst/>
          </a:prstGeom>
        </p:spPr>
      </p:pic>
      <p:pic>
        <p:nvPicPr>
          <p:cNvPr id="11" name="Immagine 10" descr="Immagine che contiene testo, schermata, Carattere&#10;&#10;Descrizione generata automaticamente">
            <a:extLst>
              <a:ext uri="{FF2B5EF4-FFF2-40B4-BE49-F238E27FC236}">
                <a16:creationId xmlns:a16="http://schemas.microsoft.com/office/drawing/2014/main" id="{8A69F831-88A2-12E3-471C-DFD7819190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6261" y="4386107"/>
            <a:ext cx="4582339" cy="1164365"/>
          </a:xfrm>
          <a:prstGeom prst="rect">
            <a:avLst/>
          </a:prstGeom>
        </p:spPr>
      </p:pic>
      <p:cxnSp>
        <p:nvCxnSpPr>
          <p:cNvPr id="69" name="Connettore a gomito 68">
            <a:extLst>
              <a:ext uri="{FF2B5EF4-FFF2-40B4-BE49-F238E27FC236}">
                <a16:creationId xmlns:a16="http://schemas.microsoft.com/office/drawing/2014/main" id="{35F4551B-111A-4296-E948-97ADEEC21EEB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5561019" y="3958470"/>
            <a:ext cx="1515242" cy="100982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136636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Connector 12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14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16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18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20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22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24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6" name="Rectangle 26">
            <a:extLst>
              <a:ext uri="{FF2B5EF4-FFF2-40B4-BE49-F238E27FC236}">
                <a16:creationId xmlns:a16="http://schemas.microsoft.com/office/drawing/2014/main" id="{A65FD298-5184-4011-AD4A-9F952A2067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DA3F48FE-8B73-C447-4AB0-3705A1197E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769" r="-1" b="20115"/>
          <a:stretch/>
        </p:blipFill>
        <p:spPr>
          <a:xfrm>
            <a:off x="-1716" y="3375837"/>
            <a:ext cx="8984512" cy="3482163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E2430E2C-C09C-7D77-01F0-7E46230B1E3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-1" b="11411"/>
          <a:stretch/>
        </p:blipFill>
        <p:spPr>
          <a:xfrm>
            <a:off x="-1716" y="-13835"/>
            <a:ext cx="8984512" cy="3482163"/>
          </a:xfrm>
          <a:prstGeom prst="rect">
            <a:avLst/>
          </a:prstGeom>
        </p:spPr>
      </p:pic>
      <p:sp>
        <p:nvSpPr>
          <p:cNvPr id="57" name="Rectangle 13">
            <a:extLst>
              <a:ext uri="{FF2B5EF4-FFF2-40B4-BE49-F238E27FC236}">
                <a16:creationId xmlns:a16="http://schemas.microsoft.com/office/drawing/2014/main" id="{796A152B-89D0-4C6F-8374-B79FA1B65E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5898884" y="564884"/>
            <a:ext cx="6871832" cy="5714401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4647063 h 6858000"/>
              <a:gd name="connsiteX4" fmla="*/ 0 w 12192000"/>
              <a:gd name="connsiteY4" fmla="*/ 0 h 6858000"/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080078 h 6858000"/>
              <a:gd name="connsiteX4" fmla="*/ 0 w 12192000"/>
              <a:gd name="connsiteY4" fmla="*/ 0 h 6858000"/>
              <a:gd name="connsiteX0" fmla="*/ 0 w 12192000"/>
              <a:gd name="connsiteY0" fmla="*/ 0 h 6080078"/>
              <a:gd name="connsiteX1" fmla="*/ 12192000 w 12192000"/>
              <a:gd name="connsiteY1" fmla="*/ 0 h 6080078"/>
              <a:gd name="connsiteX2" fmla="*/ 11905397 w 12192000"/>
              <a:gd name="connsiteY2" fmla="*/ 1890215 h 6080078"/>
              <a:gd name="connsiteX3" fmla="*/ 0 w 12192000"/>
              <a:gd name="connsiteY3" fmla="*/ 6080078 h 6080078"/>
              <a:gd name="connsiteX4" fmla="*/ 0 w 12192000"/>
              <a:gd name="connsiteY4" fmla="*/ 0 h 6080078"/>
              <a:gd name="connsiteX0" fmla="*/ 0 w 12192000"/>
              <a:gd name="connsiteY0" fmla="*/ 0 h 6080078"/>
              <a:gd name="connsiteX1" fmla="*/ 12192000 w 12192000"/>
              <a:gd name="connsiteY1" fmla="*/ 0 h 6080078"/>
              <a:gd name="connsiteX2" fmla="*/ 12178353 w 12192000"/>
              <a:gd name="connsiteY2" fmla="*/ 1862920 h 6080078"/>
              <a:gd name="connsiteX3" fmla="*/ 0 w 12192000"/>
              <a:gd name="connsiteY3" fmla="*/ 6080078 h 6080078"/>
              <a:gd name="connsiteX4" fmla="*/ 0 w 12192000"/>
              <a:gd name="connsiteY4" fmla="*/ 0 h 6080078"/>
              <a:gd name="connsiteX0" fmla="*/ 0 w 12192000"/>
              <a:gd name="connsiteY0" fmla="*/ 0 h 4807869"/>
              <a:gd name="connsiteX1" fmla="*/ 12192000 w 12192000"/>
              <a:gd name="connsiteY1" fmla="*/ 0 h 4807869"/>
              <a:gd name="connsiteX2" fmla="*/ 12178353 w 12192000"/>
              <a:gd name="connsiteY2" fmla="*/ 1862920 h 4807869"/>
              <a:gd name="connsiteX3" fmla="*/ 0 w 12192000"/>
              <a:gd name="connsiteY3" fmla="*/ 4807869 h 4807869"/>
              <a:gd name="connsiteX4" fmla="*/ 0 w 12192000"/>
              <a:gd name="connsiteY4" fmla="*/ 0 h 4807869"/>
              <a:gd name="connsiteX0" fmla="*/ 0 w 12192000"/>
              <a:gd name="connsiteY0" fmla="*/ 0 h 4807869"/>
              <a:gd name="connsiteX1" fmla="*/ 12192000 w 12192000"/>
              <a:gd name="connsiteY1" fmla="*/ 0 h 4807869"/>
              <a:gd name="connsiteX2" fmla="*/ 12178353 w 12192000"/>
              <a:gd name="connsiteY2" fmla="*/ 2673953 h 4807869"/>
              <a:gd name="connsiteX3" fmla="*/ 0 w 12192000"/>
              <a:gd name="connsiteY3" fmla="*/ 4807869 h 4807869"/>
              <a:gd name="connsiteX4" fmla="*/ 0 w 12192000"/>
              <a:gd name="connsiteY4" fmla="*/ 0 h 4807869"/>
              <a:gd name="connsiteX0" fmla="*/ 0 w 12192000"/>
              <a:gd name="connsiteY0" fmla="*/ 0 h 4807869"/>
              <a:gd name="connsiteX1" fmla="*/ 12192000 w 12192000"/>
              <a:gd name="connsiteY1" fmla="*/ 0 h 4807869"/>
              <a:gd name="connsiteX2" fmla="*/ 12178355 w 12192000"/>
              <a:gd name="connsiteY2" fmla="*/ 2942477 h 4807869"/>
              <a:gd name="connsiteX3" fmla="*/ 0 w 12192000"/>
              <a:gd name="connsiteY3" fmla="*/ 4807869 h 4807869"/>
              <a:gd name="connsiteX4" fmla="*/ 0 w 12192000"/>
              <a:gd name="connsiteY4" fmla="*/ 0 h 4807869"/>
              <a:gd name="connsiteX0" fmla="*/ 0 w 12192000"/>
              <a:gd name="connsiteY0" fmla="*/ 0 h 4692789"/>
              <a:gd name="connsiteX1" fmla="*/ 12192000 w 12192000"/>
              <a:gd name="connsiteY1" fmla="*/ 0 h 4692789"/>
              <a:gd name="connsiteX2" fmla="*/ 12178355 w 12192000"/>
              <a:gd name="connsiteY2" fmla="*/ 2942477 h 4692789"/>
              <a:gd name="connsiteX3" fmla="*/ 1 w 12192000"/>
              <a:gd name="connsiteY3" fmla="*/ 4692789 h 4692789"/>
              <a:gd name="connsiteX4" fmla="*/ 0 w 12192000"/>
              <a:gd name="connsiteY4" fmla="*/ 0 h 4692789"/>
              <a:gd name="connsiteX0" fmla="*/ 0 w 12192000"/>
              <a:gd name="connsiteY0" fmla="*/ 0 h 4577707"/>
              <a:gd name="connsiteX1" fmla="*/ 12192000 w 12192000"/>
              <a:gd name="connsiteY1" fmla="*/ 0 h 4577707"/>
              <a:gd name="connsiteX2" fmla="*/ 12178355 w 12192000"/>
              <a:gd name="connsiteY2" fmla="*/ 2942477 h 4577707"/>
              <a:gd name="connsiteX3" fmla="*/ 2 w 12192000"/>
              <a:gd name="connsiteY3" fmla="*/ 4577707 h 4577707"/>
              <a:gd name="connsiteX4" fmla="*/ 0 w 12192000"/>
              <a:gd name="connsiteY4" fmla="*/ 0 h 4577707"/>
              <a:gd name="connsiteX0" fmla="*/ 0 w 12192000"/>
              <a:gd name="connsiteY0" fmla="*/ 0 h 4594806"/>
              <a:gd name="connsiteX1" fmla="*/ 12192000 w 12192000"/>
              <a:gd name="connsiteY1" fmla="*/ 0 h 4594806"/>
              <a:gd name="connsiteX2" fmla="*/ 12178355 w 12192000"/>
              <a:gd name="connsiteY2" fmla="*/ 2942477 h 4594806"/>
              <a:gd name="connsiteX3" fmla="*/ 2 w 12192000"/>
              <a:gd name="connsiteY3" fmla="*/ 4594806 h 4594806"/>
              <a:gd name="connsiteX4" fmla="*/ 0 w 12192000"/>
              <a:gd name="connsiteY4" fmla="*/ 0 h 4594806"/>
              <a:gd name="connsiteX0" fmla="*/ 0 w 12216590"/>
              <a:gd name="connsiteY0" fmla="*/ 0 h 4594806"/>
              <a:gd name="connsiteX1" fmla="*/ 12192000 w 12216590"/>
              <a:gd name="connsiteY1" fmla="*/ 0 h 4594806"/>
              <a:gd name="connsiteX2" fmla="*/ 12216163 w 12216590"/>
              <a:gd name="connsiteY2" fmla="*/ 2942477 h 4594806"/>
              <a:gd name="connsiteX3" fmla="*/ 2 w 12216590"/>
              <a:gd name="connsiteY3" fmla="*/ 4594806 h 4594806"/>
              <a:gd name="connsiteX4" fmla="*/ 0 w 12216590"/>
              <a:gd name="connsiteY4" fmla="*/ 0 h 45948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16590" h="4594806">
                <a:moveTo>
                  <a:pt x="0" y="0"/>
                </a:moveTo>
                <a:lnTo>
                  <a:pt x="12192000" y="0"/>
                </a:lnTo>
                <a:cubicBezTo>
                  <a:pt x="12187452" y="980826"/>
                  <a:pt x="12220711" y="1961651"/>
                  <a:pt x="12216163" y="2942477"/>
                </a:cubicBezTo>
                <a:lnTo>
                  <a:pt x="2" y="4594806"/>
                </a:lnTo>
                <a:cubicBezTo>
                  <a:pt x="2" y="3030543"/>
                  <a:pt x="0" y="1564263"/>
                  <a:pt x="0" y="0"/>
                </a:cubicBez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B2BA9CA-F61E-2B93-D2F0-ECAE254724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08568" y="2759150"/>
            <a:ext cx="4122442" cy="3292612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2800" dirty="0"/>
              <a:t>Se </a:t>
            </a:r>
            <a:r>
              <a:rPr lang="en-US" sz="2800" dirty="0" err="1"/>
              <a:t>hai</a:t>
            </a:r>
            <a:r>
              <a:rPr lang="en-US" sz="2800" dirty="0"/>
              <a:t> accesso con le </a:t>
            </a:r>
            <a:r>
              <a:rPr lang="en-US" sz="2800" dirty="0" err="1"/>
              <a:t>credenziali</a:t>
            </a:r>
            <a:r>
              <a:rPr lang="en-US" sz="2800" dirty="0"/>
              <a:t> </a:t>
            </a:r>
            <a:r>
              <a:rPr lang="en-US" sz="2800" dirty="0" err="1"/>
              <a:t>potrai</a:t>
            </a:r>
            <a:r>
              <a:rPr lang="en-US" sz="2800" dirty="0"/>
              <a:t> </a:t>
            </a:r>
            <a:r>
              <a:rPr lang="en-US" sz="2800" dirty="0" err="1"/>
              <a:t>prenotare</a:t>
            </a:r>
            <a:r>
              <a:rPr lang="en-US" sz="2800" dirty="0"/>
              <a:t> e/o </a:t>
            </a:r>
            <a:r>
              <a:rPr lang="en-US" sz="2800" dirty="0" err="1"/>
              <a:t>annullare</a:t>
            </a:r>
            <a:r>
              <a:rPr lang="en-US" sz="2800" dirty="0"/>
              <a:t> uno o </a:t>
            </a:r>
            <a:r>
              <a:rPr lang="en-US" sz="2800" dirty="0" err="1"/>
              <a:t>più</a:t>
            </a:r>
            <a:r>
              <a:rPr lang="en-US" sz="2800" dirty="0"/>
              <a:t> </a:t>
            </a:r>
            <a:r>
              <a:rPr lang="en-US" sz="2800" dirty="0" err="1"/>
              <a:t>corsi</a:t>
            </a:r>
            <a:r>
              <a:rPr lang="en-US" sz="2800" dirty="0"/>
              <a:t> </a:t>
            </a:r>
            <a:r>
              <a:rPr lang="en-US" sz="2800" dirty="0" err="1"/>
              <a:t>disponibili</a:t>
            </a:r>
            <a:endParaRPr lang="en-US" sz="2800" dirty="0"/>
          </a:p>
        </p:txBody>
      </p:sp>
      <p:cxnSp>
        <p:nvCxnSpPr>
          <p:cNvPr id="58" name="Straight Connector 30">
            <a:extLst>
              <a:ext uri="{FF2B5EF4-FFF2-40B4-BE49-F238E27FC236}">
                <a16:creationId xmlns:a16="http://schemas.microsoft.com/office/drawing/2014/main" id="{25089520-F708-4153-BF50-89844E4DDF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2094616" y="-13831"/>
            <a:ext cx="10097384" cy="207599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A0E7F074-92DF-4AE1-B29F-A0BC39910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40302"/>
            <a:ext cx="5358809" cy="71769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6C2061F-948C-43E5-95AD-F2D2A0E80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032910" y="-13834"/>
            <a:ext cx="608381" cy="687183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0114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2" name="Straight Connector 171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73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75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77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79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81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83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99" name="Rectangle 185">
            <a:extLst>
              <a:ext uri="{FF2B5EF4-FFF2-40B4-BE49-F238E27FC236}">
                <a16:creationId xmlns:a16="http://schemas.microsoft.com/office/drawing/2014/main" id="{2B78D151-52A1-46B3-8374-570DA802E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0A6407-2C2B-E3A4-5C3B-7C6E09A18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497" y="644709"/>
            <a:ext cx="5327074" cy="15005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 dirty="0" err="1"/>
              <a:t>Potrai</a:t>
            </a:r>
            <a:r>
              <a:rPr lang="en-US" sz="1800" dirty="0"/>
              <a:t> </a:t>
            </a:r>
            <a:r>
              <a:rPr lang="en-US" sz="1800" dirty="0" err="1"/>
              <a:t>avere</a:t>
            </a:r>
            <a:r>
              <a:rPr lang="en-US" sz="1800" dirty="0"/>
              <a:t> </a:t>
            </a:r>
            <a:r>
              <a:rPr lang="en-US" sz="1800" dirty="0" err="1"/>
              <a:t>maggiori</a:t>
            </a:r>
            <a:r>
              <a:rPr lang="en-US" sz="1800" dirty="0"/>
              <a:t> </a:t>
            </a:r>
            <a:r>
              <a:rPr lang="en-US" sz="1800" dirty="0" err="1"/>
              <a:t>dettagli</a:t>
            </a:r>
            <a:r>
              <a:rPr lang="en-US" sz="1800" dirty="0"/>
              <a:t> per </a:t>
            </a:r>
            <a:r>
              <a:rPr lang="en-US" sz="1800" dirty="0" err="1"/>
              <a:t>quanto</a:t>
            </a:r>
            <a:r>
              <a:rPr lang="en-US" sz="1800" dirty="0"/>
              <a:t> </a:t>
            </a:r>
            <a:r>
              <a:rPr lang="en-US" sz="1800" dirty="0" err="1"/>
              <a:t>riguarda</a:t>
            </a:r>
            <a:r>
              <a:rPr lang="en-US" sz="1800" dirty="0"/>
              <a:t> </a:t>
            </a:r>
            <a:r>
              <a:rPr lang="en-US" sz="1800" dirty="0" err="1"/>
              <a:t>i</a:t>
            </a:r>
            <a:r>
              <a:rPr lang="en-US" sz="1800" dirty="0"/>
              <a:t> personal trainer </a:t>
            </a:r>
            <a:r>
              <a:rPr lang="en-US" sz="1800" dirty="0" err="1"/>
              <a:t>che</a:t>
            </a:r>
            <a:r>
              <a:rPr lang="en-US" sz="1800" dirty="0"/>
              <a:t> </a:t>
            </a:r>
            <a:r>
              <a:rPr lang="en-US" sz="1800" dirty="0" err="1"/>
              <a:t>sono</a:t>
            </a:r>
            <a:r>
              <a:rPr lang="en-US" sz="1800" dirty="0"/>
              <a:t> </a:t>
            </a:r>
            <a:r>
              <a:rPr lang="en-US" sz="1800" dirty="0" err="1"/>
              <a:t>presenti</a:t>
            </a:r>
            <a:r>
              <a:rPr lang="en-US" sz="1800" dirty="0"/>
              <a:t> </a:t>
            </a:r>
            <a:r>
              <a:rPr lang="en-US" sz="1800" dirty="0" err="1"/>
              <a:t>nella</a:t>
            </a:r>
            <a:r>
              <a:rPr lang="en-US" sz="1800" dirty="0"/>
              <a:t> palestra, e non solo…</a:t>
            </a:r>
            <a:br>
              <a:rPr lang="en-US" sz="1800" dirty="0"/>
            </a:br>
            <a:endParaRPr lang="en-US" sz="1800" dirty="0"/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CCAF6EDD-B92B-E299-F239-AB3158753815}"/>
              </a:ext>
            </a:extLst>
          </p:cNvPr>
          <p:cNvSpPr txBox="1">
            <a:spLocks noGrp="1"/>
          </p:cNvSpPr>
          <p:nvPr>
            <p:ph type="body" sz="half" idx="2"/>
          </p:nvPr>
        </p:nvSpPr>
        <p:spPr>
          <a:xfrm>
            <a:off x="619406" y="3495300"/>
            <a:ext cx="5198066" cy="14123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 err="1"/>
              <a:t>Potrai</a:t>
            </a:r>
            <a:r>
              <a:rPr lang="en-US" dirty="0"/>
              <a:t> </a:t>
            </a:r>
            <a:r>
              <a:rPr lang="en-US" dirty="0" err="1"/>
              <a:t>anche</a:t>
            </a:r>
            <a:r>
              <a:rPr lang="en-US" dirty="0"/>
              <a:t> </a:t>
            </a:r>
            <a:r>
              <a:rPr lang="en-US" dirty="0" err="1"/>
              <a:t>leggere</a:t>
            </a:r>
            <a:r>
              <a:rPr lang="en-US" dirty="0"/>
              <a:t> le </a:t>
            </a:r>
            <a:r>
              <a:rPr lang="en-US" dirty="0" err="1"/>
              <a:t>recensione</a:t>
            </a:r>
            <a:r>
              <a:rPr lang="en-US" dirty="0"/>
              <a:t> da </a:t>
            </a:r>
            <a:r>
              <a:rPr lang="en-US" dirty="0" err="1"/>
              <a:t>parte</a:t>
            </a:r>
            <a:r>
              <a:rPr lang="en-US" dirty="0"/>
              <a:t> </a:t>
            </a:r>
            <a:r>
              <a:rPr lang="en-US" dirty="0" err="1"/>
              <a:t>delle</a:t>
            </a:r>
            <a:r>
              <a:rPr lang="en-US" dirty="0"/>
              <a:t> </a:t>
            </a:r>
            <a:r>
              <a:rPr lang="en-US" dirty="0" err="1"/>
              <a:t>persone</a:t>
            </a:r>
            <a:r>
              <a:rPr lang="en-US" dirty="0"/>
              <a:t> </a:t>
            </a:r>
            <a:r>
              <a:rPr lang="en-US" dirty="0" err="1"/>
              <a:t>che</a:t>
            </a:r>
            <a:r>
              <a:rPr lang="en-US" dirty="0"/>
              <a:t> </a:t>
            </a:r>
            <a:r>
              <a:rPr lang="en-US" dirty="0" err="1"/>
              <a:t>frequentano</a:t>
            </a:r>
            <a:r>
              <a:rPr lang="en-US" dirty="0"/>
              <a:t> la palestra per </a:t>
            </a:r>
            <a:r>
              <a:rPr lang="en-US" dirty="0" err="1"/>
              <a:t>capire</a:t>
            </a:r>
            <a:r>
              <a:rPr lang="en-US" dirty="0"/>
              <a:t> quale </a:t>
            </a:r>
            <a:r>
              <a:rPr lang="en-US" dirty="0" err="1"/>
              <a:t>corso</a:t>
            </a:r>
            <a:r>
              <a:rPr lang="en-US" dirty="0"/>
              <a:t> è </a:t>
            </a:r>
            <a:r>
              <a:rPr lang="en-US" dirty="0" err="1"/>
              <a:t>più</a:t>
            </a:r>
            <a:r>
              <a:rPr lang="en-US" dirty="0"/>
              <a:t> </a:t>
            </a:r>
            <a:r>
              <a:rPr lang="en-US" dirty="0" err="1"/>
              <a:t>adatto</a:t>
            </a:r>
            <a:r>
              <a:rPr lang="en-US" dirty="0"/>
              <a:t> alle </a:t>
            </a:r>
            <a:r>
              <a:rPr lang="en-US" dirty="0" err="1"/>
              <a:t>tue</a:t>
            </a:r>
            <a:r>
              <a:rPr lang="en-US" dirty="0"/>
              <a:t> </a:t>
            </a:r>
            <a:r>
              <a:rPr lang="en-US" dirty="0" err="1"/>
              <a:t>preferenze</a:t>
            </a:r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200" name="Rectangle 23">
            <a:extLst>
              <a:ext uri="{FF2B5EF4-FFF2-40B4-BE49-F238E27FC236}">
                <a16:creationId xmlns:a16="http://schemas.microsoft.com/office/drawing/2014/main" id="{6C745475-F6E1-4944-B2F1-A82F3444F7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 flipV="1">
            <a:off x="7323273" y="-18942"/>
            <a:ext cx="4868727" cy="6895884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  <a:gd name="connsiteX0" fmla="*/ 2323794 w 6699211"/>
              <a:gd name="connsiteY0" fmla="*/ 54619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323794 w 6699211"/>
              <a:gd name="connsiteY4" fmla="*/ 54619 h 6857998"/>
              <a:gd name="connsiteX0" fmla="*/ 2323794 w 6699211"/>
              <a:gd name="connsiteY0" fmla="*/ 18674 h 6822053"/>
              <a:gd name="connsiteX1" fmla="*/ 6699211 w 6699211"/>
              <a:gd name="connsiteY1" fmla="*/ 0 h 6822053"/>
              <a:gd name="connsiteX2" fmla="*/ 6699211 w 6699211"/>
              <a:gd name="connsiteY2" fmla="*/ 6822053 h 6822053"/>
              <a:gd name="connsiteX3" fmla="*/ 0 w 6699211"/>
              <a:gd name="connsiteY3" fmla="*/ 6808405 h 6822053"/>
              <a:gd name="connsiteX4" fmla="*/ 2323794 w 6699211"/>
              <a:gd name="connsiteY4" fmla="*/ 18674 h 6822053"/>
              <a:gd name="connsiteX0" fmla="*/ 3105369 w 7480786"/>
              <a:gd name="connsiteY0" fmla="*/ 18674 h 6822053"/>
              <a:gd name="connsiteX1" fmla="*/ 7480786 w 7480786"/>
              <a:gd name="connsiteY1" fmla="*/ 0 h 6822053"/>
              <a:gd name="connsiteX2" fmla="*/ 7480786 w 7480786"/>
              <a:gd name="connsiteY2" fmla="*/ 6822053 h 6822053"/>
              <a:gd name="connsiteX3" fmla="*/ 0 w 7480786"/>
              <a:gd name="connsiteY3" fmla="*/ 6820387 h 6822053"/>
              <a:gd name="connsiteX4" fmla="*/ 3105369 w 7480786"/>
              <a:gd name="connsiteY4" fmla="*/ 18674 h 6822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80786" h="6822053">
                <a:moveTo>
                  <a:pt x="3105369" y="18674"/>
                </a:moveTo>
                <a:lnTo>
                  <a:pt x="7480786" y="0"/>
                </a:lnTo>
                <a:lnTo>
                  <a:pt x="7480786" y="6822053"/>
                </a:lnTo>
                <a:lnTo>
                  <a:pt x="0" y="6820387"/>
                </a:lnTo>
                <a:lnTo>
                  <a:pt x="3105369" y="18674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01" name="Straight Connector 189">
            <a:extLst>
              <a:ext uri="{FF2B5EF4-FFF2-40B4-BE49-F238E27FC236}">
                <a16:creationId xmlns:a16="http://schemas.microsoft.com/office/drawing/2014/main" id="{E2F61726-9292-4844-9EBF-341051AAFD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40256" y="0"/>
            <a:ext cx="4651744" cy="261300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magine 4">
            <a:extLst>
              <a:ext uri="{FF2B5EF4-FFF2-40B4-BE49-F238E27FC236}">
                <a16:creationId xmlns:a16="http://schemas.microsoft.com/office/drawing/2014/main" id="{49B7F31E-1A55-3BD4-0C3F-1416DD38523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455" r="4159" b="-1"/>
          <a:stretch/>
        </p:blipFill>
        <p:spPr>
          <a:xfrm>
            <a:off x="7646942" y="763039"/>
            <a:ext cx="3772710" cy="2732261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E4D91C90-1D0D-F357-1533-CCCE1F2334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9388" y="4628094"/>
            <a:ext cx="5198065" cy="1793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821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EA3B6404-C37D-4FE3-8124-9FC5ECE562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C64A9919-C77B-4DEE-B7F8-B9A289E9E6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7289975" cy="133894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Rectangle 90">
            <a:extLst>
              <a:ext uri="{FF2B5EF4-FFF2-40B4-BE49-F238E27FC236}">
                <a16:creationId xmlns:a16="http://schemas.microsoft.com/office/drawing/2014/main" id="{F67B5ED5-2C08-4519-B88A-E933BAA847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4827850"/>
            <a:ext cx="12192000" cy="20540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DC19507-4FCF-A580-AE41-EC3C1769BF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0646" y="5724783"/>
            <a:ext cx="10102920" cy="675417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ctr"/>
            <a:r>
              <a:rPr lang="en-US" sz="2800" dirty="0"/>
              <a:t>Se </a:t>
            </a:r>
            <a:r>
              <a:rPr lang="en-US" sz="2800" dirty="0" err="1"/>
              <a:t>vorrai</a:t>
            </a:r>
            <a:r>
              <a:rPr lang="en-US" sz="2800" dirty="0"/>
              <a:t> </a:t>
            </a:r>
            <a:r>
              <a:rPr lang="en-US" sz="2800" dirty="0" err="1"/>
              <a:t>sapere</a:t>
            </a:r>
            <a:r>
              <a:rPr lang="en-US" sz="2800" dirty="0"/>
              <a:t> </a:t>
            </a:r>
            <a:r>
              <a:rPr lang="en-US" sz="2800" dirty="0" err="1"/>
              <a:t>maggiori</a:t>
            </a:r>
            <a:r>
              <a:rPr lang="en-US" sz="2800" dirty="0"/>
              <a:t> info </a:t>
            </a:r>
            <a:r>
              <a:rPr lang="en-US" sz="2800" dirty="0" err="1"/>
              <a:t>ti</a:t>
            </a:r>
            <a:r>
              <a:rPr lang="en-US" sz="2800" dirty="0"/>
              <a:t> </a:t>
            </a:r>
            <a:r>
              <a:rPr lang="en-US" sz="2800" dirty="0" err="1"/>
              <a:t>basterà</a:t>
            </a:r>
            <a:r>
              <a:rPr lang="en-US" sz="2800" dirty="0"/>
              <a:t> </a:t>
            </a:r>
            <a:r>
              <a:rPr lang="en-US" sz="2800" dirty="0" err="1"/>
              <a:t>andare</a:t>
            </a:r>
            <a:r>
              <a:rPr lang="en-US" sz="2800" dirty="0"/>
              <a:t> </a:t>
            </a:r>
            <a:r>
              <a:rPr lang="en-US" sz="2800" dirty="0" err="1"/>
              <a:t>alla</a:t>
            </a:r>
            <a:r>
              <a:rPr lang="en-US" sz="2800" dirty="0"/>
              <a:t> fine </a:t>
            </a:r>
            <a:r>
              <a:rPr lang="en-US" sz="2800" dirty="0" err="1"/>
              <a:t>della</a:t>
            </a:r>
            <a:r>
              <a:rPr lang="en-US" sz="2800" dirty="0"/>
              <a:t> </a:t>
            </a:r>
            <a:r>
              <a:rPr lang="en-US" sz="2800" dirty="0" err="1"/>
              <a:t>pagina</a:t>
            </a:r>
            <a:r>
              <a:rPr lang="en-US" sz="2800" dirty="0"/>
              <a:t> per </a:t>
            </a:r>
            <a:r>
              <a:rPr lang="en-US" sz="2800" dirty="0" err="1"/>
              <a:t>saperne</a:t>
            </a:r>
            <a:r>
              <a:rPr lang="en-US" sz="2800" dirty="0"/>
              <a:t> di </a:t>
            </a:r>
            <a:r>
              <a:rPr lang="en-US" sz="2800" dirty="0" err="1"/>
              <a:t>più</a:t>
            </a:r>
            <a:r>
              <a:rPr lang="en-US" sz="2800" dirty="0"/>
              <a:t> </a:t>
            </a:r>
            <a:r>
              <a:rPr lang="en-US" sz="2800" dirty="0" err="1"/>
              <a:t>su</a:t>
            </a:r>
            <a:r>
              <a:rPr lang="en-US" sz="2800" dirty="0"/>
              <a:t> chi </a:t>
            </a:r>
            <a:r>
              <a:rPr lang="en-US" sz="2800" dirty="0" err="1"/>
              <a:t>siamo</a:t>
            </a:r>
            <a:endParaRPr lang="en-US" sz="2800" dirty="0"/>
          </a:p>
        </p:txBody>
      </p: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4BB9CE4F-048D-4320-B7EF-E5AEA4020C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60990" y="0"/>
            <a:ext cx="863010" cy="485029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17DE3F0-E5A7-4C2D-927E-5663808678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632375"/>
            <a:ext cx="3875314" cy="11954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E9EA87C-793F-4321-A0BC-4DB860289D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0763624" y="1392865"/>
            <a:ext cx="1428376" cy="345743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DEE00FC4-5601-4185-8A23-E15BD4D7B4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367404" y="0"/>
            <a:ext cx="1824596" cy="433891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Segnaposto immagine 5">
            <a:extLst>
              <a:ext uri="{FF2B5EF4-FFF2-40B4-BE49-F238E27FC236}">
                <a16:creationId xmlns:a16="http://schemas.microsoft.com/office/drawing/2014/main" id="{A6241AAA-C227-7F5B-1F67-E4E68100586B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/>
        </p:blipFill>
        <p:spPr>
          <a:xfrm>
            <a:off x="1199913" y="533400"/>
            <a:ext cx="9792173" cy="372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6263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158</Words>
  <Application>Microsoft Office PowerPoint</Application>
  <PresentationFormat>Widescreen</PresentationFormat>
  <Paragraphs>11</Paragraphs>
  <Slides>7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1" baseType="lpstr">
      <vt:lpstr>Arial</vt:lpstr>
      <vt:lpstr>Univers Condensed Light</vt:lpstr>
      <vt:lpstr>Walbaum Display Light</vt:lpstr>
      <vt:lpstr>AngleLinesVTI</vt:lpstr>
      <vt:lpstr>GymTech</vt:lpstr>
      <vt:lpstr>Presentazione standard di PowerPoint</vt:lpstr>
      <vt:lpstr>Fai click su accedi!</vt:lpstr>
      <vt:lpstr>Potrai Vedere le lezioni offerte dalla palestra</vt:lpstr>
      <vt:lpstr>Se hai accesso con le credenziali potrai prenotare e/o annullare uno o più corsi disponibili</vt:lpstr>
      <vt:lpstr>Potrai avere maggiori dettagli per quanto riguarda i personal trainer che sono presenti nella palestra, e non solo… </vt:lpstr>
      <vt:lpstr>Se vorrai sapere maggiori info ti basterà andare alla fine della pagina per saperne di più su chi siamo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GymTech</dc:title>
  <dc:creator>Maria Broccoli</dc:creator>
  <cp:lastModifiedBy>Maria Broccoli</cp:lastModifiedBy>
  <cp:revision>1</cp:revision>
  <dcterms:created xsi:type="dcterms:W3CDTF">2023-12-29T11:32:45Z</dcterms:created>
  <dcterms:modified xsi:type="dcterms:W3CDTF">2023-12-29T12:31:49Z</dcterms:modified>
</cp:coreProperties>
</file>

<file path=docProps/thumbnail.jpeg>
</file>